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7053263" cy="10180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44" d="100"/>
          <a:sy n="44" d="100"/>
        </p:scale>
        <p:origin x="1421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52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382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993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8673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1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966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28/05/2020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51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28/05/2020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696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28/05/2020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832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442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CFF22-EE45-4F5C-B173-8DF8255B900F}" type="datetimeFigureOut">
              <a:rPr lang="pt-PT" smtClean="0"/>
              <a:t>28/05/2020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6009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CFF22-EE45-4F5C-B173-8DF8255B900F}" type="datetimeFigureOut">
              <a:rPr lang="pt-PT" smtClean="0"/>
              <a:t>28/05/2020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C23-B1AE-4F8D-81B9-8D22F216495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Agrupar 5">
            <a:extLst>
              <a:ext uri="{FF2B5EF4-FFF2-40B4-BE49-F238E27FC236}">
                <a16:creationId xmlns:a16="http://schemas.microsoft.com/office/drawing/2014/main" xmlns="" id="{A11C4654-6E4E-4A20-A666-3E4FEA9AF636}"/>
              </a:ext>
            </a:extLst>
          </p:cNvPr>
          <p:cNvGrpSpPr/>
          <p:nvPr/>
        </p:nvGrpSpPr>
        <p:grpSpPr>
          <a:xfrm>
            <a:off x="108678" y="181230"/>
            <a:ext cx="8926643" cy="6616908"/>
            <a:chOff x="144904" y="104932"/>
            <a:chExt cx="8926643" cy="6616908"/>
          </a:xfrm>
          <a:solidFill>
            <a:schemeClr val="accent6">
              <a:lumMod val="20000"/>
              <a:lumOff val="80000"/>
              <a:alpha val="36000"/>
            </a:schemeClr>
          </a:solidFill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xmlns="" id="{C5362530-8AD2-4251-88A5-2005BC4A6CB4}"/>
                </a:ext>
              </a:extLst>
            </p:cNvPr>
            <p:cNvSpPr/>
            <p:nvPr/>
          </p:nvSpPr>
          <p:spPr>
            <a:xfrm>
              <a:off x="144904" y="104932"/>
              <a:ext cx="5474661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>
                  <a:solidFill>
                    <a:schemeClr val="tx1"/>
                  </a:solidFill>
                </a:rPr>
                <a:t>Nome da 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escola </a:t>
              </a:r>
              <a:r>
                <a:rPr lang="pt-PT" sz="1600" b="1" dirty="0" err="1" smtClean="0">
                  <a:solidFill>
                    <a:schemeClr val="tx1"/>
                  </a:solidFill>
                </a:rPr>
                <a:t>Escola</a:t>
              </a:r>
              <a:r>
                <a:rPr lang="pt-PT" sz="1600" b="1" dirty="0" smtClean="0">
                  <a:solidFill>
                    <a:schemeClr val="tx1"/>
                  </a:solidFill>
                </a:rPr>
                <a:t> Professor Carlos Teixeira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xmlns="" id="{E3666BEA-D1DA-4422-9E33-0F2267DA6AF7}"/>
                </a:ext>
              </a:extLst>
            </p:cNvPr>
            <p:cNvSpPr/>
            <p:nvPr/>
          </p:nvSpPr>
          <p:spPr>
            <a:xfrm>
              <a:off x="5719495" y="664564"/>
              <a:ext cx="3352052" cy="3179011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xmlns="" id="{8EB57598-9DCD-4DD2-AFB5-0DC13B4907A8}"/>
                </a:ext>
              </a:extLst>
            </p:cNvPr>
            <p:cNvSpPr/>
            <p:nvPr/>
          </p:nvSpPr>
          <p:spPr>
            <a:xfrm>
              <a:off x="5719496" y="3923597"/>
              <a:ext cx="3352051" cy="279824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i="1" dirty="0">
                  <a:solidFill>
                    <a:schemeClr val="tx1"/>
                  </a:solidFill>
                </a:rPr>
                <a:t>Foto da espécie</a:t>
              </a:r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xmlns="" id="{B0230366-D92B-468E-A8BC-6B6F2CADF89F}"/>
                </a:ext>
              </a:extLst>
            </p:cNvPr>
            <p:cNvSpPr/>
            <p:nvPr/>
          </p:nvSpPr>
          <p:spPr>
            <a:xfrm>
              <a:off x="144905" y="3923598"/>
              <a:ext cx="5474661" cy="2798242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Ameaças/curiosidades 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xmlns="" id="{6F6976E2-70E2-4080-9036-DC573FD02254}"/>
                </a:ext>
              </a:extLst>
            </p:cNvPr>
            <p:cNvSpPr/>
            <p:nvPr/>
          </p:nvSpPr>
          <p:spPr>
            <a:xfrm>
              <a:off x="144908" y="664564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>
                  <a:solidFill>
                    <a:schemeClr val="tx1"/>
                  </a:solidFill>
                </a:rPr>
                <a:t>vulgar </a:t>
              </a:r>
              <a:r>
                <a:rPr lang="pt-PT" sz="1600" dirty="0" smtClean="0">
                  <a:solidFill>
                    <a:schemeClr val="tx1"/>
                  </a:solidFill>
                </a:rPr>
                <a:t>Melro-preto ou mérula 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xmlns="" id="{6BD75144-7450-4B7F-B7C8-25F8C0E8F7C5}"/>
                </a:ext>
              </a:extLst>
            </p:cNvPr>
            <p:cNvSpPr/>
            <p:nvPr/>
          </p:nvSpPr>
          <p:spPr>
            <a:xfrm>
              <a:off x="144904" y="3298928"/>
              <a:ext cx="5474661" cy="1800623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Distribuição </a:t>
              </a:r>
              <a:r>
                <a:rPr lang="pt-PT" sz="1600" dirty="0" smtClean="0">
                  <a:solidFill>
                    <a:schemeClr val="tx1"/>
                  </a:solidFill>
                </a:rPr>
                <a:t>Geográfica Possui </a:t>
              </a:r>
              <a:r>
                <a:rPr lang="pt-PT" sz="1600" dirty="0">
                  <a:solidFill>
                    <a:schemeClr val="tx1"/>
                  </a:solidFill>
                </a:rPr>
                <a:t>uma grande área de distribuição geográfica e uma grande população </a:t>
              </a:r>
              <a:r>
                <a:rPr lang="pt-PT" sz="1600" dirty="0" smtClean="0">
                  <a:solidFill>
                    <a:schemeClr val="tx1"/>
                  </a:solidFill>
                </a:rPr>
                <a:t>global</a:t>
              </a:r>
              <a:r>
                <a:rPr lang="pt-PT" sz="1600" dirty="0">
                  <a:solidFill>
                    <a:schemeClr val="tx1"/>
                  </a:solidFill>
                </a:rPr>
                <a:t>. </a:t>
              </a:r>
              <a:r>
                <a:rPr lang="pt-PT" sz="1600" smtClean="0">
                  <a:solidFill>
                    <a:schemeClr val="tx1"/>
                  </a:solidFill>
                </a:rPr>
                <a:t>Podem </a:t>
              </a:r>
              <a:r>
                <a:rPr lang="pt-PT" sz="1600" dirty="0">
                  <a:solidFill>
                    <a:schemeClr val="tx1"/>
                  </a:solidFill>
                </a:rPr>
                <a:t>permanecer no seu território durante todo o ano desde que o clima seja suficientemente temperado e haja alimento disponível durante o inverno.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3" name="Retângulo 12">
              <a:extLst>
                <a:ext uri="{FF2B5EF4-FFF2-40B4-BE49-F238E27FC236}">
                  <a16:creationId xmlns:a16="http://schemas.microsoft.com/office/drawing/2014/main" xmlns="" id="{94507A5C-C90A-478D-97D3-15A61D6B8380}"/>
                </a:ext>
              </a:extLst>
            </p:cNvPr>
            <p:cNvSpPr/>
            <p:nvPr/>
          </p:nvSpPr>
          <p:spPr>
            <a:xfrm>
              <a:off x="144905" y="1146592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>
                  <a:solidFill>
                    <a:schemeClr val="tx1"/>
                  </a:solidFill>
                </a:rPr>
                <a:t>Nome </a:t>
              </a:r>
              <a:r>
                <a:rPr lang="pt-PT" sz="1600" dirty="0" smtClean="0">
                  <a:solidFill>
                    <a:schemeClr val="tx1"/>
                  </a:solidFill>
                </a:rPr>
                <a:t>científico  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xmlns="" id="{9C412E3F-9F01-40D4-A75E-B15563584C66}"/>
                </a:ext>
              </a:extLst>
            </p:cNvPr>
            <p:cNvSpPr/>
            <p:nvPr/>
          </p:nvSpPr>
          <p:spPr>
            <a:xfrm>
              <a:off x="144905" y="1628620"/>
              <a:ext cx="5474661" cy="463717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Estatuto de conservação</a:t>
              </a:r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xmlns="" id="{E12FB53E-920D-4FFF-AB36-589250105586}"/>
                </a:ext>
              </a:extLst>
            </p:cNvPr>
            <p:cNvSpPr/>
            <p:nvPr/>
          </p:nvSpPr>
          <p:spPr>
            <a:xfrm>
              <a:off x="144905" y="2112129"/>
              <a:ext cx="5474661" cy="979140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dirty="0" smtClean="0">
                  <a:solidFill>
                    <a:schemeClr val="tx1"/>
                  </a:solidFill>
                </a:rPr>
                <a:t>Alimentação O melro é </a:t>
              </a:r>
              <a:r>
                <a:rPr lang="pt-PT" sz="1600" dirty="0">
                  <a:solidFill>
                    <a:schemeClr val="tx1"/>
                  </a:solidFill>
                </a:rPr>
                <a:t>omnívoro, consumindo uma grande variedade de insetos, vermes, bagas e </a:t>
              </a:r>
              <a:r>
                <a:rPr lang="pt-PT" sz="1600" dirty="0" smtClean="0">
                  <a:solidFill>
                    <a:schemeClr val="tx1"/>
                  </a:solidFill>
                </a:rPr>
                <a:t>drupas. </a:t>
              </a:r>
              <a:endParaRPr lang="pt-PT" sz="1600" dirty="0">
                <a:solidFill>
                  <a:schemeClr val="tx1"/>
                </a:solidFill>
              </a:endParaRPr>
            </a:p>
            <a:p>
              <a:endParaRPr lang="pt-PT" sz="1600" dirty="0">
                <a:solidFill>
                  <a:schemeClr val="tx1"/>
                </a:solidFill>
              </a:endParaRPr>
            </a:p>
          </p:txBody>
        </p:sp>
        <p:sp>
          <p:nvSpPr>
            <p:cNvPr id="16" name="Retângulo 15">
              <a:extLst>
                <a:ext uri="{FF2B5EF4-FFF2-40B4-BE49-F238E27FC236}">
                  <a16:creationId xmlns:a16="http://schemas.microsoft.com/office/drawing/2014/main" xmlns="" id="{43670CFA-103A-47A8-AC29-7019AAECED3F}"/>
                </a:ext>
              </a:extLst>
            </p:cNvPr>
            <p:cNvSpPr/>
            <p:nvPr/>
          </p:nvSpPr>
          <p:spPr>
            <a:xfrm>
              <a:off x="5719495" y="104932"/>
              <a:ext cx="3352052" cy="43096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pt-PT" sz="1600" b="1" dirty="0" smtClean="0">
                  <a:solidFill>
                    <a:schemeClr val="tx1"/>
                  </a:solidFill>
                </a:rPr>
                <a:t>Concelho Fafe</a:t>
              </a:r>
              <a:endParaRPr lang="pt-PT" sz="16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1683410" y="1255563"/>
            <a:ext cx="1532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err="1"/>
              <a:t>Turdus</a:t>
            </a:r>
            <a:r>
              <a:rPr lang="pt-PT" dirty="0"/>
              <a:t> </a:t>
            </a:r>
            <a:r>
              <a:rPr lang="pt-PT" dirty="0" err="1"/>
              <a:t>merula</a:t>
            </a:r>
            <a:endParaRPr lang="pt-PT" dirty="0"/>
          </a:p>
        </p:txBody>
      </p:sp>
      <p:sp>
        <p:nvSpPr>
          <p:cNvPr id="3" name="Retângulo 2"/>
          <p:cNvSpPr/>
          <p:nvPr/>
        </p:nvSpPr>
        <p:spPr>
          <a:xfrm>
            <a:off x="108678" y="54008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PT" dirty="0" smtClean="0"/>
              <a:t>Estão </a:t>
            </a:r>
            <a:r>
              <a:rPr lang="pt-PT" dirty="0"/>
              <a:t>agora em “situação estável”, depois </a:t>
            </a:r>
            <a:r>
              <a:rPr lang="pt-PT" dirty="0" smtClean="0"/>
              <a:t>de longos </a:t>
            </a:r>
            <a:r>
              <a:rPr lang="pt-PT" dirty="0"/>
              <a:t>anos com uma tendência de declínio moderado em Portugal Continental. Foram vistos ou ouvidos 29.176 melros em 16 anos. O melro-preto é a ave nacional da Suécia</a:t>
            </a:r>
          </a:p>
        </p:txBody>
      </p:sp>
    </p:spTree>
    <p:extLst>
      <p:ext uri="{BB962C8B-B14F-4D97-AF65-F5344CB8AC3E}">
        <p14:creationId xmlns:p14="http://schemas.microsoft.com/office/powerpoint/2010/main" val="1578662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311</TotalTime>
  <Words>125</Words>
  <Application>Microsoft Office PowerPoint</Application>
  <PresentationFormat>Apresentação no Ecrã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ABAE PT</dc:creator>
  <cp:lastModifiedBy>Tesb Bastos</cp:lastModifiedBy>
  <cp:revision>15</cp:revision>
  <cp:lastPrinted>2019-12-11T12:42:31Z</cp:lastPrinted>
  <dcterms:created xsi:type="dcterms:W3CDTF">2019-02-05T21:01:01Z</dcterms:created>
  <dcterms:modified xsi:type="dcterms:W3CDTF">2020-05-28T15:22:21Z</dcterms:modified>
</cp:coreProperties>
</file>