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87" d="100"/>
          <a:sy n="87" d="100"/>
        </p:scale>
        <p:origin x="44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01/06/2020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20546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escola: </a:t>
              </a:r>
              <a:r>
                <a:rPr lang="pt-PT" sz="1600" dirty="0">
                  <a:solidFill>
                    <a:schemeClr val="tx1"/>
                  </a:solidFill>
                </a:rPr>
                <a:t>Escola Básica de Moure e Ribeira do Neiva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2" y="623218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i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Ameaças/curiosidades</a:t>
              </a:r>
              <a:r>
                <a:rPr lang="pt-PT" sz="1600" dirty="0">
                  <a:solidFill>
                    <a:schemeClr val="tx1"/>
                  </a:solidFill>
                </a:rPr>
                <a:t>: </a:t>
              </a:r>
              <a:r>
                <a:rPr lang="pt-PT" sz="1400" dirty="0">
                  <a:solidFill>
                    <a:schemeClr val="tx1"/>
                  </a:solidFill>
                </a:rPr>
                <a:t>É uma ave cavernícola, que gosta de nidificar em buracos de árvores, pelo que, quando estes não são frequentes, ocupa com facilidade as caixas-ninho.</a:t>
              </a:r>
            </a:p>
            <a:p>
              <a:r>
                <a:rPr lang="pt-PT" sz="1400" dirty="0">
                  <a:solidFill>
                    <a:schemeClr val="tx1"/>
                  </a:solidFill>
                </a:rPr>
                <a:t>A sua deteção e localização é facilitada tendo em atenção o chamamento repetitivo e metálico que os machos emitem na primavera fazendo lembrar o bater repetitivo numa bigorna.</a:t>
              </a:r>
            </a:p>
            <a:p>
              <a:pPr fontAlgn="base"/>
              <a:r>
                <a:rPr lang="pt-PT" sz="1400" b="1" dirty="0">
                  <a:solidFill>
                    <a:schemeClr val="tx1"/>
                  </a:solidFill>
                </a:rPr>
                <a:t>Reprodução: </a:t>
              </a:r>
              <a:r>
                <a:rPr lang="pt-PT" sz="1400" dirty="0">
                  <a:solidFill>
                    <a:schemeClr val="tx1"/>
                  </a:solidFill>
                </a:rPr>
                <a:t>As fêmeas põem  entre 6 e 12 ovos  e incubem-nos</a:t>
              </a:r>
            </a:p>
            <a:p>
              <a:pPr fontAlgn="base"/>
              <a:r>
                <a:rPr lang="pt-PT" sz="1400" dirty="0">
                  <a:solidFill>
                    <a:schemeClr val="tx1"/>
                  </a:solidFill>
                </a:rPr>
                <a:t>sozinhas mas ambos os pais criam a ninhada.</a:t>
              </a:r>
            </a:p>
            <a:p>
              <a:pPr fontAlgn="base"/>
              <a:r>
                <a:rPr lang="pt-PT" sz="1400" dirty="0">
                  <a:solidFill>
                    <a:schemeClr val="tx1"/>
                  </a:solidFill>
                </a:rPr>
                <a:t>Na maior parte dos anos o par fará duas posturas.</a:t>
              </a: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vulgar: Chapim real</a:t>
              </a:r>
              <a:endParaRPr lang="pt-PT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94869" y="268471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Distribuição Geográfica: </a:t>
              </a:r>
              <a:r>
                <a:rPr lang="pt-PT" sz="1400" dirty="0">
                  <a:solidFill>
                    <a:schemeClr val="tx1"/>
                  </a:solidFill>
                </a:rPr>
                <a:t>Relativamente abundante em zonas florestadas de todo o género, desde pinhais e montados até olivais e matas ribeirinhas e também em parques e jardins. Distribui-se de norte a sul do país, ocorrendo durante todo o ano.</a:t>
              </a: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científico: </a:t>
              </a:r>
              <a:r>
                <a:rPr lang="pt-PT" sz="1400" i="1" dirty="0">
                  <a:solidFill>
                    <a:schemeClr val="tx1"/>
                  </a:solidFill>
                </a:rPr>
                <a:t>Parus major</a:t>
              </a:r>
              <a:endParaRPr lang="pt-PT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94869" y="161030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Estatuto de conservação: pouco preocupante, estável </a:t>
              </a:r>
              <a:endParaRPr lang="pt-PT" sz="14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60081" y="199789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b="1" dirty="0">
                  <a:solidFill>
                    <a:schemeClr val="tx1"/>
                  </a:solidFill>
                </a:rPr>
                <a:t>Alimentação: </a:t>
              </a:r>
              <a:r>
                <a:rPr lang="pt-PT" sz="1400" dirty="0">
                  <a:solidFill>
                    <a:schemeClr val="tx1"/>
                  </a:solidFill>
                </a:rPr>
                <a:t>grãos de diversas plantas e pequenos invertebrados, como lagartas, aranhas, etc.</a:t>
              </a: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Concelho: </a:t>
              </a:r>
              <a:r>
                <a:rPr lang="pt-PT" sz="1600" dirty="0">
                  <a:solidFill>
                    <a:schemeClr val="tx1"/>
                  </a:solidFill>
                </a:rPr>
                <a:t>Vila Verde</a:t>
              </a:r>
            </a:p>
          </p:txBody>
        </p:sp>
      </p:grpSp>
      <p:pic>
        <p:nvPicPr>
          <p:cNvPr id="21" name="Imagem 20">
            <a:extLst>
              <a:ext uri="{FF2B5EF4-FFF2-40B4-BE49-F238E27FC236}">
                <a16:creationId xmlns:a16="http://schemas.microsoft.com/office/drawing/2014/main" id="{6F498A95-BCB6-463D-92D8-EA29246235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245" y="1072562"/>
            <a:ext cx="3302094" cy="2213000"/>
          </a:xfrm>
          <a:prstGeom prst="rect">
            <a:avLst/>
          </a:prstGeom>
        </p:spPr>
      </p:pic>
      <p:pic>
        <p:nvPicPr>
          <p:cNvPr id="22" name="Imagem 21">
            <a:extLst>
              <a:ext uri="{FF2B5EF4-FFF2-40B4-BE49-F238E27FC236}">
                <a16:creationId xmlns:a16="http://schemas.microsoft.com/office/drawing/2014/main" id="{1837B207-23DF-4F1D-9DFB-2E3EFD1A4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3266" y="4251573"/>
            <a:ext cx="3302094" cy="209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433</TotalTime>
  <Words>161</Words>
  <Application>Microsoft Office PowerPoint</Application>
  <PresentationFormat>Apresentação no Ecrã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Arlindo Areias</cp:lastModifiedBy>
  <cp:revision>27</cp:revision>
  <cp:lastPrinted>2019-12-11T12:42:31Z</cp:lastPrinted>
  <dcterms:created xsi:type="dcterms:W3CDTF">2019-02-05T21:01:01Z</dcterms:created>
  <dcterms:modified xsi:type="dcterms:W3CDTF">2020-06-01T17:39:12Z</dcterms:modified>
</cp:coreProperties>
</file>