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63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489E-DA6F-42F9-A71C-7DF603ACE971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763588"/>
            <a:ext cx="5089525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55F55-21A7-4F2D-ADDD-228574BB253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9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21/04/2021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176585" y="956786"/>
            <a:ext cx="4967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>
                <a:solidFill>
                  <a:schemeClr val="bg1"/>
                </a:solidFill>
              </a:rPr>
              <a:t>CANDIDATURA AO GALARDÃO</a:t>
            </a:r>
            <a:endParaRPr lang="pt-PT" sz="4400" b="1" dirty="0">
              <a:solidFill>
                <a:schemeClr val="bg1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5529469" y="2323756"/>
            <a:ext cx="2261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>
                <a:solidFill>
                  <a:schemeClr val="bg1"/>
                </a:solidFill>
              </a:rPr>
              <a:t>Ano Letivo 2020-2021</a:t>
            </a:r>
          </a:p>
        </p:txBody>
      </p:sp>
      <p:sp>
        <p:nvSpPr>
          <p:cNvPr id="4" name="Rectângulo 3"/>
          <p:cNvSpPr/>
          <p:nvPr/>
        </p:nvSpPr>
        <p:spPr>
          <a:xfrm>
            <a:off x="3892378" y="3444794"/>
            <a:ext cx="512805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b="1" i="1" dirty="0">
                <a:solidFill>
                  <a:schemeClr val="bg1"/>
                </a:solidFill>
              </a:rPr>
              <a:t>NOME DA ESCOLA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313037" y="5513177"/>
            <a:ext cx="2467233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Concelho</a:t>
            </a:r>
          </a:p>
        </p:txBody>
      </p:sp>
      <p:sp>
        <p:nvSpPr>
          <p:cNvPr id="18" name="Rectângulo 17"/>
          <p:cNvSpPr/>
          <p:nvPr/>
        </p:nvSpPr>
        <p:spPr>
          <a:xfrm>
            <a:off x="313037" y="6034909"/>
            <a:ext cx="293679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600" b="1" i="1" dirty="0">
                <a:solidFill>
                  <a:schemeClr val="bg1"/>
                </a:solidFill>
              </a:rPr>
              <a:t>Nome dos(as) Professores(as) Coordenadores(as)</a:t>
            </a:r>
          </a:p>
        </p:txBody>
      </p:sp>
    </p:spTree>
    <p:extLst>
      <p:ext uri="{BB962C8B-B14F-4D97-AF65-F5344CB8AC3E}">
        <p14:creationId xmlns:p14="http://schemas.microsoft.com/office/powerpoint/2010/main" val="255652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268036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429659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02564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39461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D8548DE-D74A-4851-B040-5C4BBE06A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12" y="728662"/>
            <a:ext cx="55911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1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04888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36586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329571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8578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134425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46122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007387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>
            <a:extLst>
              <a:ext uri="{FF2B5EF4-FFF2-40B4-BE49-F238E27FC236}">
                <a16:creationId xmlns:a16="http://schemas.microsoft.com/office/drawing/2014/main" id="{C5362530-8AD2-4251-88A5-2005BC4A6CB4}"/>
              </a:ext>
            </a:extLst>
          </p:cNvPr>
          <p:cNvSpPr/>
          <p:nvPr/>
        </p:nvSpPr>
        <p:spPr>
          <a:xfrm>
            <a:off x="108678" y="6335750"/>
            <a:ext cx="5474661" cy="43096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b="1" i="1" dirty="0">
                <a:solidFill>
                  <a:schemeClr val="tx1"/>
                </a:solidFill>
              </a:rPr>
              <a:t>Nome da escola / Período Escolar</a:t>
            </a:r>
          </a:p>
        </p:txBody>
      </p:sp>
      <p:sp>
        <p:nvSpPr>
          <p:cNvPr id="3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4942703" y="141694"/>
            <a:ext cx="4092617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4" name="Retângulo 8">
            <a:extLst>
              <a:ext uri="{FF2B5EF4-FFF2-40B4-BE49-F238E27FC236}">
                <a16:creationId xmlns:a16="http://schemas.microsoft.com/office/drawing/2014/main" id="{8EB57598-9DCD-4DD2-AFB5-0DC13B4907A8}"/>
              </a:ext>
            </a:extLst>
          </p:cNvPr>
          <p:cNvSpPr/>
          <p:nvPr/>
        </p:nvSpPr>
        <p:spPr>
          <a:xfrm>
            <a:off x="5683269" y="3968475"/>
            <a:ext cx="3352051" cy="2798243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</a:t>
            </a:r>
          </a:p>
        </p:txBody>
      </p:sp>
      <p:sp>
        <p:nvSpPr>
          <p:cNvPr id="5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8" y="5523470"/>
            <a:ext cx="5474661" cy="675498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Tema(s) abordado(s):</a:t>
            </a:r>
          </a:p>
        </p:txBody>
      </p:sp>
      <p:sp>
        <p:nvSpPr>
          <p:cNvPr id="6" name="Retângulo 7">
            <a:extLst>
              <a:ext uri="{FF2B5EF4-FFF2-40B4-BE49-F238E27FC236}">
                <a16:creationId xmlns:a16="http://schemas.microsoft.com/office/drawing/2014/main" id="{E3666BEA-D1DA-4422-9E33-0F2267DA6AF7}"/>
              </a:ext>
            </a:extLst>
          </p:cNvPr>
          <p:cNvSpPr/>
          <p:nvPr/>
        </p:nvSpPr>
        <p:spPr>
          <a:xfrm>
            <a:off x="108677" y="141694"/>
            <a:ext cx="4735171" cy="3688901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i="1" dirty="0">
                <a:solidFill>
                  <a:schemeClr val="tx1"/>
                </a:solidFill>
              </a:rPr>
              <a:t>Fotografia da atividade/ da folha de registo/ do trabalho realizado/ entre outros</a:t>
            </a:r>
          </a:p>
        </p:txBody>
      </p:sp>
      <p:sp>
        <p:nvSpPr>
          <p:cNvPr id="7" name="Retângulo 9">
            <a:extLst>
              <a:ext uri="{FF2B5EF4-FFF2-40B4-BE49-F238E27FC236}">
                <a16:creationId xmlns:a16="http://schemas.microsoft.com/office/drawing/2014/main" id="{B0230366-D92B-468E-A8BC-6B6F2CADF89F}"/>
              </a:ext>
            </a:extLst>
          </p:cNvPr>
          <p:cNvSpPr/>
          <p:nvPr/>
        </p:nvSpPr>
        <p:spPr>
          <a:xfrm>
            <a:off x="108677" y="3968474"/>
            <a:ext cx="5474661" cy="1399122"/>
          </a:xfrm>
          <a:prstGeom prst="rect">
            <a:avLst/>
          </a:prstGeom>
          <a:solidFill>
            <a:schemeClr val="accent6">
              <a:lumMod val="20000"/>
              <a:lumOff val="80000"/>
              <a:alpha val="3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600" i="1" dirty="0">
                <a:solidFill>
                  <a:schemeClr val="tx1"/>
                </a:solidFill>
              </a:rPr>
              <a:t>Breve descrição da atividade</a:t>
            </a:r>
          </a:p>
        </p:txBody>
      </p:sp>
    </p:spTree>
    <p:extLst>
      <p:ext uri="{BB962C8B-B14F-4D97-AF65-F5344CB8AC3E}">
        <p14:creationId xmlns:p14="http://schemas.microsoft.com/office/powerpoint/2010/main" val="22723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443</Words>
  <Application>Microsoft Office PowerPoint</Application>
  <PresentationFormat>Apresentação no Ecrã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EcoEscolas EcoEscolas</cp:lastModifiedBy>
  <cp:revision>24</cp:revision>
  <cp:lastPrinted>2019-12-11T12:42:31Z</cp:lastPrinted>
  <dcterms:created xsi:type="dcterms:W3CDTF">2019-02-05T21:01:01Z</dcterms:created>
  <dcterms:modified xsi:type="dcterms:W3CDTF">2021-04-21T15:04:29Z</dcterms:modified>
</cp:coreProperties>
</file>